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57" r:id="rId4"/>
    <p:sldId id="263" r:id="rId5"/>
    <p:sldId id="281" r:id="rId6"/>
    <p:sldId id="258" r:id="rId7"/>
    <p:sldId id="269" r:id="rId8"/>
    <p:sldId id="273" r:id="rId9"/>
    <p:sldId id="275" r:id="rId10"/>
    <p:sldId id="274" r:id="rId11"/>
    <p:sldId id="272" r:id="rId12"/>
    <p:sldId id="261" r:id="rId13"/>
    <p:sldId id="267" r:id="rId14"/>
    <p:sldId id="268" r:id="rId15"/>
    <p:sldId id="262" r:id="rId16"/>
    <p:sldId id="282" r:id="rId17"/>
    <p:sldId id="266" r:id="rId18"/>
    <p:sldId id="279" r:id="rId19"/>
    <p:sldId id="260" r:id="rId20"/>
    <p:sldId id="28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201" d="100"/>
          <a:sy n="201" d="100"/>
        </p:scale>
        <p:origin x="-1592" y="432"/>
      </p:cViewPr>
      <p:guideLst>
        <p:guide orient="horz" pos="2160"/>
        <p:guide pos="2880"/>
      </p:guideLst>
    </p:cSldViewPr>
  </p:slideViewPr>
  <p:notesTextViewPr>
    <p:cViewPr>
      <p:scale>
        <a:sx n="100" d="100"/>
        <a:sy n="100" d="100"/>
      </p:scale>
      <p:origin x="0" y="0"/>
    </p:cViewPr>
  </p:notesTextViewPr>
  <p:sorterViewPr>
    <p:cViewPr>
      <p:scale>
        <a:sx n="171" d="100"/>
        <a:sy n="171"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2/11/15</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2/11/15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2/11/15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2/11/15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2/11/15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2/11/15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2/11/15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2/11/15</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2/11/15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2/11/15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2/11/15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2/11/15</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s://www.youtube.com/watch?v=jWvKAYKlnn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s://www.youtube.com/watch?v=jWvKAYKlnn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hyperlink" Target="http://www.andrewnourse.com/class.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ndrewnourse.com/aa/index.html" TargetMode="External"/><Relationship Id="rId4" Type="http://schemas.openxmlformats.org/officeDocument/2006/relationships/hyperlink" Target="https://www.google.com/calendar/render?tab=wc" TargetMode="External"/><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andrewnourse.com/aa/index.html" TargetMode="External"/><Relationship Id="rId5" Type="http://schemas.openxmlformats.org/officeDocument/2006/relationships/hyperlink" Target="https://www.google.com/calendar/render?tab=wc" TargetMode="External"/><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4064" y="1517227"/>
            <a:ext cx="6480048" cy="2301240"/>
          </a:xfrm>
        </p:spPr>
        <p:txBody>
          <a:bodyPr>
            <a:normAutofit/>
          </a:bodyPr>
          <a:lstStyle/>
          <a:p>
            <a:r>
              <a:rPr lang="en-US" dirty="0" smtClean="0"/>
              <a:t>organizational methods </a:t>
            </a:r>
            <a:r>
              <a:rPr lang="en-US" dirty="0"/>
              <a:t>for </a:t>
            </a:r>
            <a:r>
              <a:rPr lang="en-US" dirty="0" smtClean="0"/>
              <a:t/>
            </a:r>
            <a:br>
              <a:rPr lang="en-US" dirty="0" smtClean="0"/>
            </a:br>
            <a:r>
              <a:rPr lang="en-US" dirty="0" smtClean="0"/>
              <a:t>tech Teachers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83705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algn="l"/>
            <a:endParaRPr lang="en-US" dirty="0"/>
          </a:p>
        </p:txBody>
      </p:sp>
      <p:pic>
        <p:nvPicPr>
          <p:cNvPr id="3" name="Picture 2"/>
          <p:cNvPicPr>
            <a:picLocks noChangeAspect="1"/>
          </p:cNvPicPr>
          <p:nvPr/>
        </p:nvPicPr>
        <p:blipFill>
          <a:blip r:embed="rId2"/>
          <a:stretch>
            <a:fillRect/>
          </a:stretch>
        </p:blipFill>
        <p:spPr>
          <a:xfrm>
            <a:off x="648081" y="759460"/>
            <a:ext cx="7696200" cy="5156200"/>
          </a:xfrm>
          <a:prstGeom prst="rect">
            <a:avLst/>
          </a:prstGeom>
        </p:spPr>
      </p:pic>
    </p:spTree>
    <p:extLst>
      <p:ext uri="{BB962C8B-B14F-4D97-AF65-F5344CB8AC3E}">
        <p14:creationId xmlns:p14="http://schemas.microsoft.com/office/powerpoint/2010/main" val="42638153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3534" y="147288"/>
            <a:ext cx="6480048" cy="935201"/>
          </a:xfrm>
        </p:spPr>
        <p:txBody>
          <a:bodyPr>
            <a:normAutofit/>
          </a:bodyPr>
          <a:lstStyle/>
          <a:p>
            <a:pPr algn="ctr"/>
            <a:r>
              <a:rPr lang="en-US" dirty="0" smtClean="0"/>
              <a:t>Google Calendar</a:t>
            </a:r>
            <a:endParaRPr lang="en-US" dirty="0"/>
          </a:p>
        </p:txBody>
      </p:sp>
      <p:sp>
        <p:nvSpPr>
          <p:cNvPr id="5" name="Subtitle 4"/>
          <p:cNvSpPr>
            <a:spLocks noGrp="1"/>
          </p:cNvSpPr>
          <p:nvPr>
            <p:ph type="subTitle" idx="1"/>
          </p:nvPr>
        </p:nvSpPr>
        <p:spPr/>
        <p:txBody>
          <a:bodyPr/>
          <a:lstStyle/>
          <a:p>
            <a:pPr algn="l"/>
            <a:endParaRPr lang="en-US" dirty="0"/>
          </a:p>
        </p:txBody>
      </p:sp>
      <p:pic>
        <p:nvPicPr>
          <p:cNvPr id="4" name="Picture 3" descr="Screen Shot 2015-02-11 at 10.28.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 y="0"/>
            <a:ext cx="9148869" cy="6858000"/>
          </a:xfrm>
          <a:prstGeom prst="rect">
            <a:avLst/>
          </a:prstGeom>
        </p:spPr>
      </p:pic>
    </p:spTree>
    <p:extLst>
      <p:ext uri="{BB962C8B-B14F-4D97-AF65-F5344CB8AC3E}">
        <p14:creationId xmlns:p14="http://schemas.microsoft.com/office/powerpoint/2010/main" val="5608401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9837" y="147288"/>
            <a:ext cx="7224518" cy="935201"/>
          </a:xfrm>
        </p:spPr>
        <p:txBody>
          <a:bodyPr>
            <a:noAutofit/>
          </a:bodyPr>
          <a:lstStyle/>
          <a:p>
            <a:pPr algn="ctr"/>
            <a:r>
              <a:rPr lang="en-US" sz="3200" dirty="0" smtClean="0"/>
              <a:t>Now in 2015 we have Google Cloud!</a:t>
            </a:r>
            <a:endParaRPr lang="en-US" sz="3200" dirty="0"/>
          </a:p>
        </p:txBody>
      </p:sp>
      <p:sp>
        <p:nvSpPr>
          <p:cNvPr id="3" name="Subtitle 2"/>
          <p:cNvSpPr>
            <a:spLocks noGrp="1"/>
          </p:cNvSpPr>
          <p:nvPr>
            <p:ph type="subTitle" idx="1"/>
          </p:nvPr>
        </p:nvSpPr>
        <p:spPr>
          <a:xfrm>
            <a:off x="429064" y="2834300"/>
            <a:ext cx="8504576" cy="512067"/>
          </a:xfrm>
        </p:spPr>
        <p:txBody>
          <a:bodyPr>
            <a:noAutofit/>
          </a:bodyPr>
          <a:lstStyle/>
          <a:p>
            <a:pPr marL="514350" indent="-514350" algn="l">
              <a:buFont typeface="+mj-lt"/>
              <a:buAutoNum type="arabicPeriod"/>
            </a:pPr>
            <a:endParaRPr lang="en-US" sz="3200" dirty="0"/>
          </a:p>
        </p:txBody>
      </p:sp>
      <p:pic>
        <p:nvPicPr>
          <p:cNvPr id="6" name="Picture 5"/>
          <p:cNvPicPr>
            <a:picLocks noChangeAspect="1"/>
          </p:cNvPicPr>
          <p:nvPr/>
        </p:nvPicPr>
        <p:blipFill>
          <a:blip r:embed="rId2"/>
          <a:stretch>
            <a:fillRect/>
          </a:stretch>
        </p:blipFill>
        <p:spPr>
          <a:xfrm>
            <a:off x="0" y="781577"/>
            <a:ext cx="9144000" cy="5059680"/>
          </a:xfrm>
          <a:prstGeom prst="rect">
            <a:avLst/>
          </a:prstGeom>
        </p:spPr>
      </p:pic>
      <p:sp>
        <p:nvSpPr>
          <p:cNvPr id="5" name="Title 1"/>
          <p:cNvSpPr txBox="1">
            <a:spLocks/>
          </p:cNvSpPr>
          <p:nvPr/>
        </p:nvSpPr>
        <p:spPr>
          <a:xfrm>
            <a:off x="361714" y="5798650"/>
            <a:ext cx="8318499" cy="2118700"/>
          </a:xfrm>
          <a:prstGeom prst="rect">
            <a:avLst/>
          </a:prstGeom>
        </p:spPr>
        <p:txBody>
          <a:bodyPr vert="horz" lIns="45720" rIns="45720" anchor="t">
            <a:normAutofit/>
          </a:bodyPr>
          <a:lstStyle>
            <a:lvl1pPr algn="r" rtl="0" eaLnBrk="1" latinLnBrk="0" hangingPunct="1">
              <a:spcBef>
                <a:spcPct val="0"/>
              </a:spcBef>
              <a:buNone/>
              <a:defRPr kumimoji="0"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algn="ctr"/>
            <a:r>
              <a:rPr lang="en-US" sz="3200" dirty="0" smtClean="0"/>
              <a:t>Yes it’s Exactly what you think, A digital cloud!</a:t>
            </a:r>
            <a:endParaRPr lang="en-US" sz="3200" dirty="0"/>
          </a:p>
          <a:p>
            <a:pPr algn="ctr"/>
            <a:endParaRPr lang="en-US" dirty="0"/>
          </a:p>
        </p:txBody>
      </p:sp>
    </p:spTree>
    <p:extLst>
      <p:ext uri="{BB962C8B-B14F-4D97-AF65-F5344CB8AC3E}">
        <p14:creationId xmlns:p14="http://schemas.microsoft.com/office/powerpoint/2010/main" val="1410155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715" y="147288"/>
            <a:ext cx="8318498" cy="935201"/>
          </a:xfrm>
        </p:spPr>
        <p:txBody>
          <a:bodyPr>
            <a:normAutofit/>
          </a:bodyPr>
          <a:lstStyle/>
          <a:p>
            <a:pPr algn="ctr"/>
            <a:r>
              <a:rPr lang="en-US" dirty="0" smtClean="0"/>
              <a:t>A digital cloud? </a:t>
            </a:r>
            <a:r>
              <a:rPr lang="en-US" sz="2700" dirty="0" smtClean="0"/>
              <a:t>No, not really.</a:t>
            </a:r>
            <a:endParaRPr lang="en-US" sz="2700" dirty="0"/>
          </a:p>
        </p:txBody>
      </p:sp>
      <p:sp>
        <p:nvSpPr>
          <p:cNvPr id="3" name="Subtitle 2"/>
          <p:cNvSpPr>
            <a:spLocks noGrp="1"/>
          </p:cNvSpPr>
          <p:nvPr>
            <p:ph type="subTitle" idx="1"/>
          </p:nvPr>
        </p:nvSpPr>
        <p:spPr>
          <a:xfrm>
            <a:off x="429064" y="2834300"/>
            <a:ext cx="8504576" cy="512067"/>
          </a:xfrm>
        </p:spPr>
        <p:txBody>
          <a:bodyPr>
            <a:noAutofit/>
          </a:bodyPr>
          <a:lstStyle/>
          <a:p>
            <a:pPr marL="514350" indent="-514350" algn="l">
              <a:buFont typeface="+mj-lt"/>
              <a:buAutoNum type="arabicPeriod"/>
            </a:pPr>
            <a:endParaRPr lang="en-US" sz="3200" dirty="0"/>
          </a:p>
        </p:txBody>
      </p:sp>
      <p:pic>
        <p:nvPicPr>
          <p:cNvPr id="4" name="Picture 3"/>
          <p:cNvPicPr>
            <a:picLocks noChangeAspect="1"/>
          </p:cNvPicPr>
          <p:nvPr/>
        </p:nvPicPr>
        <p:blipFill>
          <a:blip r:embed="rId2"/>
          <a:stretch>
            <a:fillRect/>
          </a:stretch>
        </p:blipFill>
        <p:spPr>
          <a:xfrm>
            <a:off x="361714" y="900434"/>
            <a:ext cx="8318500" cy="3810000"/>
          </a:xfrm>
          <a:prstGeom prst="rect">
            <a:avLst/>
          </a:prstGeom>
        </p:spPr>
      </p:pic>
      <p:sp>
        <p:nvSpPr>
          <p:cNvPr id="5" name="Title 1"/>
          <p:cNvSpPr txBox="1">
            <a:spLocks/>
          </p:cNvSpPr>
          <p:nvPr/>
        </p:nvSpPr>
        <p:spPr>
          <a:xfrm>
            <a:off x="361714" y="4739301"/>
            <a:ext cx="8318499" cy="2118700"/>
          </a:xfrm>
          <a:prstGeom prst="rect">
            <a:avLst/>
          </a:prstGeom>
        </p:spPr>
        <p:txBody>
          <a:bodyPr vert="horz" lIns="45720" rIns="45720" anchor="t">
            <a:normAutofit fontScale="70000" lnSpcReduction="20000"/>
          </a:bodyPr>
          <a:lstStyle>
            <a:lvl1pPr algn="r" rtl="0" eaLnBrk="1" latinLnBrk="0" hangingPunct="1">
              <a:spcBef>
                <a:spcPct val="0"/>
              </a:spcBef>
              <a:buNone/>
              <a:defRPr kumimoji="0"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algn="ctr"/>
            <a:r>
              <a:rPr lang="en-US" dirty="0" smtClean="0"/>
              <a:t>It </a:t>
            </a:r>
            <a:r>
              <a:rPr lang="en-US" dirty="0" smtClean="0"/>
              <a:t>floats around like a cloud.</a:t>
            </a:r>
          </a:p>
          <a:p>
            <a:pPr algn="ctr"/>
            <a:r>
              <a:rPr lang="en-US" dirty="0" smtClean="0"/>
              <a:t>it’s </a:t>
            </a:r>
            <a:r>
              <a:rPr lang="en-US" dirty="0" smtClean="0"/>
              <a:t>changes like </a:t>
            </a:r>
            <a:r>
              <a:rPr lang="en-US" dirty="0" smtClean="0"/>
              <a:t>a </a:t>
            </a:r>
            <a:r>
              <a:rPr lang="en-US" dirty="0" smtClean="0"/>
              <a:t>cloud, but </a:t>
            </a:r>
            <a:r>
              <a:rPr lang="en-US" dirty="0" smtClean="0"/>
              <a:t>it’s not.</a:t>
            </a:r>
          </a:p>
          <a:p>
            <a:pPr algn="ctr"/>
            <a:r>
              <a:rPr lang="en-US" dirty="0" smtClean="0"/>
              <a:t>It’s a </a:t>
            </a:r>
            <a:r>
              <a:rPr lang="en-US" dirty="0" smtClean="0"/>
              <a:t>server. Cloud is just a word for a server. It’s a </a:t>
            </a:r>
            <a:r>
              <a:rPr lang="en-US" dirty="0" smtClean="0"/>
              <a:t>hard-drive</a:t>
            </a:r>
            <a:r>
              <a:rPr lang="en-US" dirty="0" smtClean="0"/>
              <a:t>! It’s a storage data device.</a:t>
            </a:r>
            <a:endParaRPr lang="en-US" dirty="0"/>
          </a:p>
          <a:p>
            <a:pPr algn="ctr"/>
            <a:endParaRPr lang="en-US" dirty="0"/>
          </a:p>
        </p:txBody>
      </p:sp>
    </p:spTree>
    <p:extLst>
      <p:ext uri="{BB962C8B-B14F-4D97-AF65-F5344CB8AC3E}">
        <p14:creationId xmlns:p14="http://schemas.microsoft.com/office/powerpoint/2010/main" val="3673919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1714" y="147288"/>
            <a:ext cx="8571925" cy="935201"/>
          </a:xfrm>
        </p:spPr>
        <p:txBody>
          <a:bodyPr>
            <a:normAutofit fontScale="90000"/>
          </a:bodyPr>
          <a:lstStyle/>
          <a:p>
            <a:pPr algn="ctr"/>
            <a:r>
              <a:rPr lang="en-US" b="0" dirty="0" smtClean="0"/>
              <a:t>clouds &amp; servers are the same! thing?</a:t>
            </a:r>
            <a:endParaRPr lang="en-US" sz="2700" b="0" dirty="0"/>
          </a:p>
        </p:txBody>
      </p:sp>
      <p:sp>
        <p:nvSpPr>
          <p:cNvPr id="3" name="Subtitle 2"/>
          <p:cNvSpPr>
            <a:spLocks noGrp="1"/>
          </p:cNvSpPr>
          <p:nvPr>
            <p:ph type="subTitle" idx="1"/>
          </p:nvPr>
        </p:nvSpPr>
        <p:spPr>
          <a:xfrm>
            <a:off x="429064" y="2834300"/>
            <a:ext cx="8504576" cy="512067"/>
          </a:xfrm>
        </p:spPr>
        <p:txBody>
          <a:bodyPr>
            <a:noAutofit/>
          </a:bodyPr>
          <a:lstStyle/>
          <a:p>
            <a:pPr marL="514350" indent="-514350" algn="l">
              <a:buFont typeface="+mj-lt"/>
              <a:buAutoNum type="arabicPeriod"/>
            </a:pPr>
            <a:endParaRPr lang="en-US" sz="3200" dirty="0"/>
          </a:p>
        </p:txBody>
      </p:sp>
      <p:pic>
        <p:nvPicPr>
          <p:cNvPr id="6" name="Picture 5"/>
          <p:cNvPicPr>
            <a:picLocks noChangeAspect="1"/>
          </p:cNvPicPr>
          <p:nvPr/>
        </p:nvPicPr>
        <p:blipFill>
          <a:blip r:embed="rId2"/>
          <a:stretch>
            <a:fillRect/>
          </a:stretch>
        </p:blipFill>
        <p:spPr>
          <a:xfrm>
            <a:off x="1878056" y="946495"/>
            <a:ext cx="5080000" cy="3810000"/>
          </a:xfrm>
          <a:prstGeom prst="rect">
            <a:avLst/>
          </a:prstGeom>
        </p:spPr>
      </p:pic>
    </p:spTree>
    <p:extLst>
      <p:ext uri="{BB962C8B-B14F-4D97-AF65-F5344CB8AC3E}">
        <p14:creationId xmlns:p14="http://schemas.microsoft.com/office/powerpoint/2010/main" val="1733189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3534" y="147288"/>
            <a:ext cx="6480048" cy="935201"/>
          </a:xfrm>
        </p:spPr>
        <p:txBody>
          <a:bodyPr>
            <a:normAutofit/>
          </a:bodyPr>
          <a:lstStyle/>
          <a:p>
            <a:pPr algn="ctr"/>
            <a:r>
              <a:rPr lang="en-US" dirty="0" smtClean="0"/>
              <a:t>Why did I say use it?</a:t>
            </a:r>
            <a:endParaRPr lang="en-US" dirty="0"/>
          </a:p>
        </p:txBody>
      </p:sp>
      <p:pic>
        <p:nvPicPr>
          <p:cNvPr id="4" name="Picture 3"/>
          <p:cNvPicPr>
            <a:picLocks noChangeAspect="1"/>
          </p:cNvPicPr>
          <p:nvPr/>
        </p:nvPicPr>
        <p:blipFill>
          <a:blip r:embed="rId2"/>
          <a:stretch>
            <a:fillRect/>
          </a:stretch>
        </p:blipFill>
        <p:spPr>
          <a:xfrm>
            <a:off x="762000" y="898577"/>
            <a:ext cx="7620000" cy="3810000"/>
          </a:xfrm>
          <a:prstGeom prst="rect">
            <a:avLst/>
          </a:prstGeom>
        </p:spPr>
      </p:pic>
      <p:sp>
        <p:nvSpPr>
          <p:cNvPr id="5" name="Title 1"/>
          <p:cNvSpPr txBox="1">
            <a:spLocks/>
          </p:cNvSpPr>
          <p:nvPr/>
        </p:nvSpPr>
        <p:spPr>
          <a:xfrm>
            <a:off x="1325934" y="4708577"/>
            <a:ext cx="6480048" cy="2045988"/>
          </a:xfrm>
          <a:prstGeom prst="rect">
            <a:avLst/>
          </a:prstGeom>
        </p:spPr>
        <p:txBody>
          <a:bodyPr vert="horz" lIns="45720" rIns="45720" anchor="t">
            <a:normAutofit fontScale="92500" lnSpcReduction="10000"/>
          </a:bodyPr>
          <a:lstStyle>
            <a:lvl1pPr algn="r" rtl="0" eaLnBrk="1" latinLnBrk="0" hangingPunct="1">
              <a:spcBef>
                <a:spcPct val="0"/>
              </a:spcBef>
              <a:buNone/>
              <a:defRPr kumimoji="0"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algn="ctr"/>
            <a:r>
              <a:rPr lang="en-US" dirty="0" smtClean="0"/>
              <a:t>It’s </a:t>
            </a:r>
            <a:r>
              <a:rPr lang="en-US" dirty="0" smtClean="0"/>
              <a:t>free, fast, &amp; easy</a:t>
            </a:r>
            <a:r>
              <a:rPr lang="en-US" dirty="0" smtClean="0"/>
              <a:t>!</a:t>
            </a:r>
          </a:p>
          <a:p>
            <a:pPr algn="ctr"/>
            <a:r>
              <a:rPr lang="en-US" dirty="0" smtClean="0"/>
              <a:t> </a:t>
            </a:r>
            <a:r>
              <a:rPr lang="en-US" dirty="0"/>
              <a:t>It’s Google</a:t>
            </a:r>
            <a:r>
              <a:rPr lang="en-US" dirty="0" smtClean="0"/>
              <a:t>.</a:t>
            </a:r>
          </a:p>
          <a:p>
            <a:pPr algn="ctr"/>
            <a:r>
              <a:rPr lang="en-US" dirty="0" smtClean="0"/>
              <a:t>Need I say more? </a:t>
            </a:r>
            <a:endParaRPr lang="en-US" dirty="0"/>
          </a:p>
        </p:txBody>
      </p:sp>
    </p:spTree>
    <p:extLst>
      <p:ext uri="{BB962C8B-B14F-4D97-AF65-F5344CB8AC3E}">
        <p14:creationId xmlns:p14="http://schemas.microsoft.com/office/powerpoint/2010/main" val="2279424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3534" y="147288"/>
            <a:ext cx="6480048" cy="935201"/>
          </a:xfrm>
        </p:spPr>
        <p:txBody>
          <a:bodyPr>
            <a:normAutofit/>
          </a:bodyPr>
          <a:lstStyle/>
          <a:p>
            <a:pPr algn="ctr"/>
            <a:r>
              <a:rPr lang="en-US" dirty="0" smtClean="0"/>
              <a:t>Why use it?</a:t>
            </a:r>
            <a:endParaRPr lang="en-US" dirty="0"/>
          </a:p>
        </p:txBody>
      </p:sp>
      <p:sp>
        <p:nvSpPr>
          <p:cNvPr id="5" name="Title 1"/>
          <p:cNvSpPr txBox="1">
            <a:spLocks/>
          </p:cNvSpPr>
          <p:nvPr/>
        </p:nvSpPr>
        <p:spPr>
          <a:xfrm>
            <a:off x="94773" y="1315514"/>
            <a:ext cx="9049227" cy="4598651"/>
          </a:xfrm>
          <a:prstGeom prst="rect">
            <a:avLst/>
          </a:prstGeom>
        </p:spPr>
        <p:txBody>
          <a:bodyPr vert="horz" lIns="45720" rIns="45720" anchor="t">
            <a:normAutofit/>
          </a:bodyPr>
          <a:lstStyle>
            <a:lvl1pPr algn="r" rtl="0" eaLnBrk="1" latinLnBrk="0" hangingPunct="1">
              <a:spcBef>
                <a:spcPct val="0"/>
              </a:spcBef>
              <a:buNone/>
              <a:defRPr kumimoji="0"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marL="571500" indent="-571500" algn="l">
              <a:buFont typeface="Arial"/>
              <a:buChar char="•"/>
            </a:pPr>
            <a:r>
              <a:rPr lang="en-US" sz="3600" dirty="0" smtClean="0"/>
              <a:t>Students already have an account.</a:t>
            </a:r>
          </a:p>
          <a:p>
            <a:pPr algn="l"/>
            <a:endParaRPr lang="en-US" sz="3600" dirty="0" smtClean="0"/>
          </a:p>
          <a:p>
            <a:pPr marL="571500" indent="-571500" algn="l">
              <a:buFont typeface="Arial"/>
              <a:buChar char="•"/>
            </a:pPr>
            <a:r>
              <a:rPr lang="en-US" sz="3600" dirty="0" smtClean="0"/>
              <a:t>We already have an account!</a:t>
            </a:r>
          </a:p>
          <a:p>
            <a:pPr algn="l"/>
            <a:endParaRPr lang="en-US" sz="3600" dirty="0" smtClean="0"/>
          </a:p>
          <a:p>
            <a:pPr marL="571500" indent="-571500" algn="l">
              <a:buFont typeface="Arial"/>
              <a:buChar char="•"/>
            </a:pPr>
            <a:r>
              <a:rPr lang="en-US" sz="3600" dirty="0" smtClean="0"/>
              <a:t>Won’t quit working like an external!</a:t>
            </a:r>
          </a:p>
          <a:p>
            <a:pPr marL="571500" indent="-571500" algn="l">
              <a:buFont typeface="Arial"/>
              <a:buChar char="•"/>
            </a:pPr>
            <a:endParaRPr lang="en-US" sz="3600" dirty="0" smtClean="0"/>
          </a:p>
          <a:p>
            <a:pPr marL="571500" indent="-571500" algn="l">
              <a:buFont typeface="Arial"/>
              <a:buChar char="•"/>
            </a:pPr>
            <a:r>
              <a:rPr lang="en-US" sz="3600" dirty="0">
                <a:effectLst/>
              </a:rPr>
              <a:t>last forever unlike student </a:t>
            </a:r>
            <a:r>
              <a:rPr lang="en-US" sz="3600" dirty="0" smtClean="0">
                <a:effectLst/>
              </a:rPr>
              <a:t>access</a:t>
            </a:r>
          </a:p>
          <a:p>
            <a:pPr algn="l"/>
            <a:r>
              <a:rPr lang="en-US" sz="3600" dirty="0">
                <a:effectLst/>
              </a:rPr>
              <a:t>	</a:t>
            </a:r>
            <a:r>
              <a:rPr lang="en-US" sz="3600" dirty="0" smtClean="0">
                <a:effectLst/>
              </a:rPr>
              <a:t> </a:t>
            </a:r>
            <a:r>
              <a:rPr lang="en-US" sz="3600" dirty="0">
                <a:effectLst/>
              </a:rPr>
              <a:t>to </a:t>
            </a:r>
            <a:r>
              <a:rPr lang="en-US" sz="3600" dirty="0" smtClean="0">
                <a:effectLst/>
              </a:rPr>
              <a:t>S: or </a:t>
            </a:r>
            <a:r>
              <a:rPr lang="en-US" sz="3600" dirty="0" err="1" smtClean="0">
                <a:effectLst/>
              </a:rPr>
              <a:t>H:drives</a:t>
            </a:r>
            <a:r>
              <a:rPr lang="en-US" sz="3600" dirty="0" smtClean="0">
                <a:effectLst/>
              </a:rPr>
              <a:t> </a:t>
            </a:r>
            <a:endParaRPr lang="en-US" sz="3600" dirty="0" smtClean="0"/>
          </a:p>
        </p:txBody>
      </p:sp>
    </p:spTree>
    <p:extLst>
      <p:ext uri="{BB962C8B-B14F-4D97-AF65-F5344CB8AC3E}">
        <p14:creationId xmlns:p14="http://schemas.microsoft.com/office/powerpoint/2010/main" val="2053846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9535" y="56222"/>
            <a:ext cx="9144000" cy="6713173"/>
          </a:xfrm>
          <a:prstGeom prst="rect">
            <a:avLst/>
          </a:prstGeom>
        </p:spPr>
      </p:pic>
      <p:sp>
        <p:nvSpPr>
          <p:cNvPr id="8" name="Title 1"/>
          <p:cNvSpPr>
            <a:spLocks noGrp="1"/>
          </p:cNvSpPr>
          <p:nvPr>
            <p:ph type="ctrTitle"/>
          </p:nvPr>
        </p:nvSpPr>
        <p:spPr>
          <a:xfrm>
            <a:off x="1173534" y="147288"/>
            <a:ext cx="6480048" cy="935201"/>
          </a:xfrm>
        </p:spPr>
        <p:txBody>
          <a:bodyPr>
            <a:normAutofit/>
          </a:bodyPr>
          <a:lstStyle/>
          <a:p>
            <a:pPr algn="ctr"/>
            <a:r>
              <a:rPr lang="en-US" dirty="0" smtClean="0"/>
              <a:t>Use on any device!</a:t>
            </a:r>
            <a:endParaRPr lang="en-US" dirty="0"/>
          </a:p>
        </p:txBody>
      </p:sp>
    </p:spTree>
    <p:extLst>
      <p:ext uri="{BB962C8B-B14F-4D97-AF65-F5344CB8AC3E}">
        <p14:creationId xmlns:p14="http://schemas.microsoft.com/office/powerpoint/2010/main" val="344198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938" y="503807"/>
            <a:ext cx="8120516" cy="974176"/>
          </a:xfrm>
        </p:spPr>
        <p:txBody>
          <a:bodyPr>
            <a:noAutofit/>
          </a:bodyPr>
          <a:lstStyle/>
          <a:p>
            <a:pPr algn="l"/>
            <a:r>
              <a:rPr lang="en-US" sz="2400" dirty="0" smtClean="0"/>
              <a:t>1. Login to mac</a:t>
            </a:r>
            <a:br>
              <a:rPr lang="en-US" sz="2400" dirty="0" smtClean="0"/>
            </a:br>
            <a:r>
              <a:rPr lang="en-US" sz="2400" dirty="0" smtClean="0"/>
              <a:t>2. Hold CMD + press Spacebar</a:t>
            </a:r>
            <a:br>
              <a:rPr lang="en-US" sz="2400" dirty="0" smtClean="0"/>
            </a:br>
            <a:r>
              <a:rPr lang="en-US" sz="2400" dirty="0" smtClean="0"/>
              <a:t>3. Type “G” &amp; press Enter</a:t>
            </a:r>
            <a:r>
              <a:rPr lang="en-US" sz="2400" dirty="0"/>
              <a:t> </a:t>
            </a:r>
            <a:r>
              <a:rPr lang="en-US" sz="2000" dirty="0" smtClean="0"/>
              <a:t>(should open </a:t>
            </a:r>
            <a:r>
              <a:rPr lang="en-US" sz="2000" dirty="0" err="1" smtClean="0"/>
              <a:t>google</a:t>
            </a:r>
            <a:r>
              <a:rPr lang="en-US" sz="2000" dirty="0" smtClean="0"/>
              <a:t> Chrome)</a:t>
            </a:r>
            <a:br>
              <a:rPr lang="en-US" sz="2000" dirty="0" smtClean="0"/>
            </a:br>
            <a:r>
              <a:rPr lang="en-US" sz="2400" dirty="0" smtClean="0"/>
              <a:t>4. Go to </a:t>
            </a:r>
            <a:r>
              <a:rPr lang="en-US" sz="2400" dirty="0" err="1" smtClean="0"/>
              <a:t>Google.com</a:t>
            </a:r>
            <a:r>
              <a:rPr lang="en-US" sz="2400" dirty="0" smtClean="0"/>
              <a:t> &amp; login (top right)</a:t>
            </a:r>
            <a:br>
              <a:rPr lang="en-US" sz="2400" dirty="0" smtClean="0"/>
            </a:br>
            <a:r>
              <a:rPr lang="en-US" sz="2400" dirty="0" smtClean="0"/>
              <a:t>5. click on the grid icon and find “Drive”  </a:t>
            </a: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smtClean="0"/>
              <a:t>or </a:t>
            </a:r>
            <a:r>
              <a:rPr lang="en-US" sz="2400" dirty="0" smtClean="0"/>
              <a:t>If that didn’t open </a:t>
            </a:r>
            <a:r>
              <a:rPr lang="en-US" sz="2400" dirty="0" err="1" smtClean="0"/>
              <a:t>google</a:t>
            </a:r>
            <a:r>
              <a:rPr lang="en-US" sz="2400" dirty="0" smtClean="0"/>
              <a:t> chrome go to the cloud icon instead on your desktop.</a:t>
            </a:r>
            <a:r>
              <a:rPr lang="en-US" sz="2400" dirty="0"/>
              <a:t> </a:t>
            </a:r>
            <a:r>
              <a:rPr lang="en-US" sz="2400" dirty="0" smtClean="0"/>
              <a:t>Open it &amp; Login. </a:t>
            </a:r>
            <a:br>
              <a:rPr lang="en-US" sz="2400" dirty="0" smtClean="0"/>
            </a:br>
            <a:r>
              <a:rPr lang="en-US" sz="2400" dirty="0" smtClean="0"/>
              <a:t>search for “drive” in the cloud. </a:t>
            </a:r>
            <a:br>
              <a:rPr lang="en-US" sz="2400" dirty="0" smtClean="0"/>
            </a:br>
            <a:r>
              <a:rPr lang="en-US" sz="2400" dirty="0" smtClean="0"/>
              <a:t>Open </a:t>
            </a:r>
            <a:r>
              <a:rPr lang="en-US" sz="2400" dirty="0" err="1" smtClean="0"/>
              <a:t>google</a:t>
            </a:r>
            <a:r>
              <a:rPr lang="en-US" sz="2400" dirty="0" smtClean="0"/>
              <a:t> drive.</a:t>
            </a:r>
            <a:r>
              <a:rPr lang="en-US" sz="2400" dirty="0"/>
              <a:t/>
            </a:r>
            <a:br>
              <a:rPr lang="en-US" sz="2400" dirty="0"/>
            </a:br>
            <a:endParaRPr lang="en-US" sz="3600" dirty="0"/>
          </a:p>
        </p:txBody>
      </p:sp>
      <p:pic>
        <p:nvPicPr>
          <p:cNvPr id="5" name="Picture 4" descr="Screen Shot 2015-02-11 at 11.05.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218" y="2596616"/>
            <a:ext cx="5143500" cy="1879600"/>
          </a:xfrm>
          <a:prstGeom prst="rect">
            <a:avLst/>
          </a:prstGeom>
        </p:spPr>
      </p:pic>
      <p:sp>
        <p:nvSpPr>
          <p:cNvPr id="6" name="Title 1"/>
          <p:cNvSpPr txBox="1">
            <a:spLocks/>
          </p:cNvSpPr>
          <p:nvPr/>
        </p:nvSpPr>
        <p:spPr>
          <a:xfrm>
            <a:off x="284318" y="0"/>
            <a:ext cx="8739636" cy="935201"/>
          </a:xfrm>
          <a:prstGeom prst="rect">
            <a:avLst/>
          </a:prstGeom>
        </p:spPr>
        <p:txBody>
          <a:bodyPr vert="horz" lIns="45720" rIns="45720" anchor="t">
            <a:normAutofit fontScale="97500"/>
          </a:bodyPr>
          <a:lstStyle>
            <a:lvl1pPr algn="r" rtl="0" eaLnBrk="1" latinLnBrk="0" hangingPunct="1">
              <a:spcBef>
                <a:spcPct val="0"/>
              </a:spcBef>
              <a:buNone/>
              <a:defRPr kumimoji="0"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algn="ctr"/>
            <a:r>
              <a:rPr lang="en-US" sz="3200" u="sng" dirty="0" smtClean="0"/>
              <a:t>If you haven’t Logged into </a:t>
            </a:r>
            <a:r>
              <a:rPr lang="en-US" sz="3200" u="sng" dirty="0" smtClean="0"/>
              <a:t>Google Drive</a:t>
            </a:r>
            <a:endParaRPr lang="en-US" sz="3200" u="sng" dirty="0"/>
          </a:p>
        </p:txBody>
      </p:sp>
      <p:sp>
        <p:nvSpPr>
          <p:cNvPr id="7" name="Down Arrow 6"/>
          <p:cNvSpPr/>
          <p:nvPr/>
        </p:nvSpPr>
        <p:spPr>
          <a:xfrm>
            <a:off x="3917278" y="2413687"/>
            <a:ext cx="309591" cy="42966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ubtitle 3"/>
          <p:cNvSpPr>
            <a:spLocks noGrp="1"/>
          </p:cNvSpPr>
          <p:nvPr>
            <p:ph type="subTitle" idx="1"/>
          </p:nvPr>
        </p:nvSpPr>
        <p:spPr>
          <a:xfrm>
            <a:off x="2286045" y="4922162"/>
            <a:ext cx="6480048" cy="1752600"/>
          </a:xfrm>
        </p:spPr>
        <p:txBody>
          <a:bodyPr/>
          <a:lstStyle/>
          <a:p>
            <a:r>
              <a:rPr lang="en-US" dirty="0" smtClean="0">
                <a:hlinkClick r:id="rId3"/>
              </a:rPr>
              <a:t>Google Drive video link </a:t>
            </a:r>
            <a:endParaRPr lang="en-US" dirty="0"/>
          </a:p>
        </p:txBody>
      </p:sp>
    </p:spTree>
    <p:extLst>
      <p:ext uri="{BB962C8B-B14F-4D97-AF65-F5344CB8AC3E}">
        <p14:creationId xmlns:p14="http://schemas.microsoft.com/office/powerpoint/2010/main" val="25575205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5383" y="6601966"/>
            <a:ext cx="8504576" cy="512067"/>
          </a:xfrm>
        </p:spPr>
        <p:txBody>
          <a:bodyPr>
            <a:noAutofit/>
          </a:bodyPr>
          <a:lstStyle/>
          <a:p>
            <a:pPr marL="514350" indent="-514350" algn="l">
              <a:buFont typeface="+mj-lt"/>
              <a:buAutoNum type="arabicPeriod"/>
            </a:pPr>
            <a:r>
              <a:rPr lang="en-US" sz="2800" dirty="0" smtClean="0"/>
              <a:t>Open another tab in Google Chrome’s browser.</a:t>
            </a:r>
          </a:p>
          <a:p>
            <a:pPr marL="514350" indent="-514350" algn="l">
              <a:buFont typeface="+mj-lt"/>
              <a:buAutoNum type="arabicPeriod"/>
            </a:pPr>
            <a:r>
              <a:rPr lang="en-US" sz="2800" dirty="0" smtClean="0"/>
              <a:t>Go to </a:t>
            </a:r>
            <a:r>
              <a:rPr lang="en-US" sz="2800" dirty="0" err="1" smtClean="0"/>
              <a:t>Delicious.com</a:t>
            </a:r>
            <a:r>
              <a:rPr lang="en-US" sz="2800" dirty="0" smtClean="0"/>
              <a:t> &amp; explore it.</a:t>
            </a:r>
          </a:p>
          <a:p>
            <a:pPr marL="514350" indent="-514350" algn="l">
              <a:buFont typeface="+mj-lt"/>
              <a:buAutoNum type="arabicPeriod"/>
            </a:pPr>
            <a:r>
              <a:rPr lang="en-US" sz="2800" dirty="0"/>
              <a:t>Open another tab in Google Chrome’s browser</a:t>
            </a:r>
            <a:r>
              <a:rPr lang="en-US" sz="2800" dirty="0" smtClean="0"/>
              <a:t>.</a:t>
            </a:r>
            <a:endParaRPr lang="en-US" sz="2800" dirty="0" smtClean="0"/>
          </a:p>
          <a:p>
            <a:pPr marL="514350" indent="-514350" algn="l">
              <a:buFont typeface="+mj-lt"/>
              <a:buAutoNum type="arabicPeriod"/>
            </a:pPr>
            <a:r>
              <a:rPr lang="en-US" sz="2800" dirty="0" smtClean="0"/>
              <a:t>Go </a:t>
            </a:r>
            <a:r>
              <a:rPr lang="en-US" sz="2800" dirty="0"/>
              <a:t>to </a:t>
            </a:r>
            <a:r>
              <a:rPr lang="en-US" sz="2800" dirty="0" err="1"/>
              <a:t>AndrewNourse.com</a:t>
            </a:r>
            <a:r>
              <a:rPr lang="en-US" sz="2800" dirty="0"/>
              <a:t>/</a:t>
            </a:r>
            <a:r>
              <a:rPr lang="en-US" sz="2800" dirty="0" err="1" smtClean="0"/>
              <a:t>class.html</a:t>
            </a:r>
            <a:endParaRPr lang="en-US" sz="2800" dirty="0" smtClean="0"/>
          </a:p>
          <a:p>
            <a:pPr marL="514350" indent="-514350" algn="l">
              <a:buFont typeface="+mj-lt"/>
              <a:buAutoNum type="arabicPeriod"/>
            </a:pPr>
            <a:r>
              <a:rPr lang="en-US" sz="2800" dirty="0"/>
              <a:t>Click on “Teacher’s Bookmarks” link (right side</a:t>
            </a:r>
            <a:r>
              <a:rPr lang="en-US" sz="2800" dirty="0" smtClean="0"/>
              <a:t>)</a:t>
            </a:r>
          </a:p>
          <a:p>
            <a:pPr marL="514350" indent="-514350" algn="l">
              <a:buFont typeface="+mj-lt"/>
              <a:buAutoNum type="arabicPeriod"/>
            </a:pPr>
            <a:r>
              <a:rPr lang="en-US" sz="2800" dirty="0" smtClean="0"/>
              <a:t>Explore my teacher bookmark page.</a:t>
            </a:r>
          </a:p>
          <a:p>
            <a:pPr marL="514350" indent="-514350" algn="l">
              <a:buFont typeface="+mj-lt"/>
              <a:buAutoNum type="arabicPeriod"/>
            </a:pPr>
            <a:r>
              <a:rPr lang="en-US" sz="2800" dirty="0" smtClean="0"/>
              <a:t>Click on 1</a:t>
            </a:r>
            <a:r>
              <a:rPr lang="en-US" sz="2800" baseline="30000" dirty="0" smtClean="0"/>
              <a:t>st</a:t>
            </a:r>
            <a:r>
              <a:rPr lang="en-US" sz="2800" dirty="0" smtClean="0"/>
              <a:t> link (</a:t>
            </a:r>
            <a:r>
              <a:rPr lang="en-US" sz="2800" dirty="0" err="1" smtClean="0"/>
              <a:t>Mr</a:t>
            </a:r>
            <a:r>
              <a:rPr lang="en-US" sz="2800" dirty="0" smtClean="0"/>
              <a:t> </a:t>
            </a:r>
            <a:r>
              <a:rPr lang="en-US" sz="2800" dirty="0" err="1" smtClean="0"/>
              <a:t>Nourse’s</a:t>
            </a:r>
            <a:r>
              <a:rPr lang="en-US" sz="2800" dirty="0" smtClean="0"/>
              <a:t> website)</a:t>
            </a:r>
          </a:p>
          <a:p>
            <a:pPr algn="l"/>
            <a:r>
              <a:rPr lang="en-US" sz="2800" dirty="0" smtClean="0"/>
              <a:t> </a:t>
            </a:r>
            <a:r>
              <a:rPr lang="en-US" sz="1400" dirty="0"/>
              <a:t>(this is an example of having students access a website quickly without typing in the whole address</a:t>
            </a:r>
            <a:r>
              <a:rPr lang="en-US" sz="1400" dirty="0" smtClean="0"/>
              <a:t>)</a:t>
            </a:r>
            <a:endParaRPr lang="en-US" sz="2800" dirty="0" smtClean="0"/>
          </a:p>
          <a:p>
            <a:pPr marL="514350" indent="-514350" algn="l">
              <a:buFont typeface="+mj-lt"/>
              <a:buAutoNum type="arabicPeriod"/>
            </a:pPr>
            <a:endParaRPr lang="en-US" sz="2800" dirty="0"/>
          </a:p>
          <a:p>
            <a:pPr marL="514350" indent="-514350" algn="l">
              <a:buFont typeface="+mj-lt"/>
              <a:buAutoNum type="arabicPeriod"/>
            </a:pPr>
            <a:endParaRPr lang="en-US" sz="2800" dirty="0"/>
          </a:p>
          <a:p>
            <a:pPr marL="514350" indent="-514350" algn="l">
              <a:buFont typeface="+mj-lt"/>
              <a:buAutoNum type="arabicPeriod"/>
            </a:pPr>
            <a:endParaRPr lang="en-US" sz="2800" dirty="0" smtClean="0"/>
          </a:p>
          <a:p>
            <a:pPr marL="514350" indent="-514350" algn="l">
              <a:buFont typeface="+mj-lt"/>
              <a:buAutoNum type="arabicPeriod"/>
            </a:pPr>
            <a:endParaRPr lang="en-US" sz="2800" dirty="0"/>
          </a:p>
        </p:txBody>
      </p:sp>
      <p:sp>
        <p:nvSpPr>
          <p:cNvPr id="5" name="Title 1"/>
          <p:cNvSpPr txBox="1">
            <a:spLocks/>
          </p:cNvSpPr>
          <p:nvPr/>
        </p:nvSpPr>
        <p:spPr>
          <a:xfrm>
            <a:off x="1274626" y="435980"/>
            <a:ext cx="6480048" cy="935201"/>
          </a:xfrm>
          <a:prstGeom prst="rect">
            <a:avLst/>
          </a:prstGeom>
        </p:spPr>
        <p:txBody>
          <a:bodyPr vert="horz" lIns="45720" rIns="45720" anchor="t">
            <a:normAutofit fontScale="97500"/>
          </a:bodyPr>
          <a:lstStyle>
            <a:lvl1pPr algn="r" rtl="0" eaLnBrk="1" latinLnBrk="0" hangingPunct="1">
              <a:spcBef>
                <a:spcPct val="0"/>
              </a:spcBef>
              <a:buNone/>
              <a:defRPr kumimoji="0"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algn="ctr"/>
            <a:r>
              <a:rPr lang="en-US" sz="3200" u="sng" dirty="0" smtClean="0"/>
              <a:t>Leave Google Drive open</a:t>
            </a:r>
            <a:endParaRPr lang="en-US" sz="3200" u="sng" dirty="0"/>
          </a:p>
        </p:txBody>
      </p:sp>
    </p:spTree>
    <p:extLst>
      <p:ext uri="{BB962C8B-B14F-4D97-AF65-F5344CB8AC3E}">
        <p14:creationId xmlns:p14="http://schemas.microsoft.com/office/powerpoint/2010/main" val="4315731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938" y="503807"/>
            <a:ext cx="8120516" cy="974176"/>
          </a:xfrm>
        </p:spPr>
        <p:txBody>
          <a:bodyPr>
            <a:noAutofit/>
          </a:bodyPr>
          <a:lstStyle/>
          <a:p>
            <a:pPr algn="l"/>
            <a:r>
              <a:rPr lang="en-US" sz="2400" dirty="0" smtClean="0"/>
              <a:t>1. Login to mac</a:t>
            </a:r>
            <a:br>
              <a:rPr lang="en-US" sz="2400" dirty="0" smtClean="0"/>
            </a:br>
            <a:r>
              <a:rPr lang="en-US" sz="2400" dirty="0" smtClean="0"/>
              <a:t>2. Hold CMD + press Spacebar</a:t>
            </a:r>
            <a:br>
              <a:rPr lang="en-US" sz="2400" dirty="0" smtClean="0"/>
            </a:br>
            <a:r>
              <a:rPr lang="en-US" sz="2400" dirty="0" smtClean="0"/>
              <a:t>3. Type “G” &amp; press Enter</a:t>
            </a:r>
            <a:r>
              <a:rPr lang="en-US" sz="2400" dirty="0"/>
              <a:t> </a:t>
            </a:r>
            <a:r>
              <a:rPr lang="en-US" sz="2000" dirty="0" smtClean="0"/>
              <a:t>(should open </a:t>
            </a:r>
            <a:r>
              <a:rPr lang="en-US" sz="2000" dirty="0" err="1" smtClean="0"/>
              <a:t>google</a:t>
            </a:r>
            <a:r>
              <a:rPr lang="en-US" sz="2000" dirty="0" smtClean="0"/>
              <a:t> Chrome)</a:t>
            </a:r>
            <a:br>
              <a:rPr lang="en-US" sz="2000" dirty="0" smtClean="0"/>
            </a:br>
            <a:r>
              <a:rPr lang="en-US" sz="2400" dirty="0" smtClean="0"/>
              <a:t>4. Go to </a:t>
            </a:r>
            <a:r>
              <a:rPr lang="en-US" sz="2400" dirty="0" err="1" smtClean="0"/>
              <a:t>Google.com</a:t>
            </a:r>
            <a:r>
              <a:rPr lang="en-US" sz="2400" dirty="0" smtClean="0"/>
              <a:t> &amp; login (top right)</a:t>
            </a:r>
            <a:br>
              <a:rPr lang="en-US" sz="2400" dirty="0" smtClean="0"/>
            </a:br>
            <a:r>
              <a:rPr lang="en-US" sz="2400" dirty="0" smtClean="0"/>
              <a:t>5. click on the grid icon and find “Drive”. </a:t>
            </a:r>
            <a:r>
              <a:rPr lang="en-US" sz="2400" smtClean="0"/>
              <a:t>Explore it!  </a:t>
            </a: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smtClean="0"/>
              <a:t>or </a:t>
            </a:r>
            <a:r>
              <a:rPr lang="en-US" sz="2400" dirty="0" smtClean="0"/>
              <a:t>If that didn’t open </a:t>
            </a:r>
            <a:r>
              <a:rPr lang="en-US" sz="2400" dirty="0" err="1" smtClean="0"/>
              <a:t>google</a:t>
            </a:r>
            <a:r>
              <a:rPr lang="en-US" sz="2400" dirty="0" smtClean="0"/>
              <a:t> chrome go to the cloud icon instead on your desktop.</a:t>
            </a:r>
            <a:r>
              <a:rPr lang="en-US" sz="2400" dirty="0"/>
              <a:t> </a:t>
            </a:r>
            <a:r>
              <a:rPr lang="en-US" sz="2400" dirty="0" smtClean="0"/>
              <a:t>Open it &amp; Login. </a:t>
            </a:r>
            <a:br>
              <a:rPr lang="en-US" sz="2400" dirty="0" smtClean="0"/>
            </a:br>
            <a:r>
              <a:rPr lang="en-US" sz="2400" dirty="0" smtClean="0"/>
              <a:t>search for “drive” in the cloud. </a:t>
            </a:r>
            <a:br>
              <a:rPr lang="en-US" sz="2400" dirty="0" smtClean="0"/>
            </a:br>
            <a:r>
              <a:rPr lang="en-US" sz="2400" dirty="0" smtClean="0"/>
              <a:t>Open </a:t>
            </a:r>
            <a:r>
              <a:rPr lang="en-US" sz="2400" dirty="0" err="1" smtClean="0"/>
              <a:t>google</a:t>
            </a:r>
            <a:r>
              <a:rPr lang="en-US" sz="2400" dirty="0" smtClean="0"/>
              <a:t> drive.</a:t>
            </a:r>
            <a:r>
              <a:rPr lang="en-US" sz="2400" dirty="0"/>
              <a:t/>
            </a:r>
            <a:br>
              <a:rPr lang="en-US" sz="2400" dirty="0"/>
            </a:br>
            <a:endParaRPr lang="en-US" sz="3600" dirty="0"/>
          </a:p>
        </p:txBody>
      </p:sp>
      <p:pic>
        <p:nvPicPr>
          <p:cNvPr id="5" name="Picture 4" descr="Screen Shot 2015-02-11 at 11.05.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218" y="2596616"/>
            <a:ext cx="5143500" cy="1879600"/>
          </a:xfrm>
          <a:prstGeom prst="rect">
            <a:avLst/>
          </a:prstGeom>
        </p:spPr>
      </p:pic>
      <p:sp>
        <p:nvSpPr>
          <p:cNvPr id="6" name="Title 1"/>
          <p:cNvSpPr txBox="1">
            <a:spLocks/>
          </p:cNvSpPr>
          <p:nvPr/>
        </p:nvSpPr>
        <p:spPr>
          <a:xfrm>
            <a:off x="1274626" y="0"/>
            <a:ext cx="6480048" cy="935201"/>
          </a:xfrm>
          <a:prstGeom prst="rect">
            <a:avLst/>
          </a:prstGeom>
        </p:spPr>
        <p:txBody>
          <a:bodyPr vert="horz" lIns="45720" rIns="45720" anchor="t">
            <a:normAutofit fontScale="97500"/>
          </a:bodyPr>
          <a:lstStyle>
            <a:lvl1pPr algn="r" rtl="0" eaLnBrk="1" latinLnBrk="0" hangingPunct="1">
              <a:spcBef>
                <a:spcPct val="0"/>
              </a:spcBef>
              <a:buNone/>
              <a:defRPr kumimoji="0"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algn="ctr"/>
            <a:r>
              <a:rPr lang="en-US" sz="3200" u="sng" dirty="0" smtClean="0"/>
              <a:t>Login to Google Drive</a:t>
            </a:r>
            <a:endParaRPr lang="en-US" sz="3200" u="sng" dirty="0"/>
          </a:p>
        </p:txBody>
      </p:sp>
      <p:sp>
        <p:nvSpPr>
          <p:cNvPr id="7" name="Down Arrow 6"/>
          <p:cNvSpPr/>
          <p:nvPr/>
        </p:nvSpPr>
        <p:spPr>
          <a:xfrm>
            <a:off x="3917278" y="2413687"/>
            <a:ext cx="309591" cy="42966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ubtitle 3"/>
          <p:cNvSpPr>
            <a:spLocks noGrp="1"/>
          </p:cNvSpPr>
          <p:nvPr>
            <p:ph type="subTitle" idx="1"/>
          </p:nvPr>
        </p:nvSpPr>
        <p:spPr>
          <a:xfrm>
            <a:off x="2286045" y="4922162"/>
            <a:ext cx="6480048" cy="1752600"/>
          </a:xfrm>
        </p:spPr>
        <p:txBody>
          <a:bodyPr/>
          <a:lstStyle/>
          <a:p>
            <a:r>
              <a:rPr lang="en-US" dirty="0" smtClean="0">
                <a:hlinkClick r:id="rId3"/>
              </a:rPr>
              <a:t>Google Drive video link </a:t>
            </a:r>
            <a:endParaRPr lang="en-US" dirty="0"/>
          </a:p>
        </p:txBody>
      </p:sp>
    </p:spTree>
    <p:extLst>
      <p:ext uri="{BB962C8B-B14F-4D97-AF65-F5344CB8AC3E}">
        <p14:creationId xmlns:p14="http://schemas.microsoft.com/office/powerpoint/2010/main" val="30173126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4291" y="6975684"/>
            <a:ext cx="8485901" cy="1094821"/>
          </a:xfrm>
        </p:spPr>
        <p:txBody>
          <a:bodyPr>
            <a:noAutofit/>
          </a:bodyPr>
          <a:lstStyle/>
          <a:p>
            <a:pPr marL="514350" indent="-514350" algn="l">
              <a:buFont typeface="+mj-lt"/>
              <a:buAutoNum type="arabicPeriod"/>
            </a:pPr>
            <a:r>
              <a:rPr lang="en-US" sz="2800" dirty="0"/>
              <a:t>Find the link </a:t>
            </a:r>
            <a:r>
              <a:rPr lang="en-US" sz="2800" dirty="0" smtClean="0"/>
              <a:t>“Download file” </a:t>
            </a:r>
            <a:r>
              <a:rPr lang="en-US" sz="2800" dirty="0"/>
              <a:t>located under “CHECK GRADES” in </a:t>
            </a:r>
            <a:r>
              <a:rPr lang="en-US" sz="2800" dirty="0" smtClean="0"/>
              <a:t>the middle </a:t>
            </a:r>
            <a:r>
              <a:rPr lang="en-US" sz="2800" dirty="0"/>
              <a:t>of </a:t>
            </a:r>
            <a:r>
              <a:rPr lang="en-US" sz="2800" dirty="0" smtClean="0"/>
              <a:t>the webpage.</a:t>
            </a:r>
          </a:p>
          <a:p>
            <a:pPr marL="514350" indent="-514350" algn="l">
              <a:buFont typeface="+mj-lt"/>
              <a:buAutoNum type="arabicPeriod"/>
            </a:pPr>
            <a:r>
              <a:rPr lang="en-US" sz="2800" dirty="0" smtClean="0"/>
              <a:t>Click on link. Download will begin.</a:t>
            </a:r>
          </a:p>
          <a:p>
            <a:pPr marL="514350" indent="-514350" algn="l">
              <a:buFont typeface="+mj-lt"/>
              <a:buAutoNum type="arabicPeriod"/>
            </a:pPr>
            <a:r>
              <a:rPr lang="en-US" sz="2800" dirty="0" smtClean="0"/>
              <a:t>Once it’s finished drag it onto desktop.</a:t>
            </a:r>
          </a:p>
          <a:p>
            <a:pPr marL="514350" indent="-514350" algn="l">
              <a:buFont typeface="+mj-lt"/>
              <a:buAutoNum type="arabicPeriod"/>
            </a:pPr>
            <a:r>
              <a:rPr lang="en-US" sz="2800" dirty="0" smtClean="0"/>
              <a:t>Click on your Google Drive tab.</a:t>
            </a:r>
          </a:p>
          <a:p>
            <a:pPr marL="514350" indent="-514350" algn="l">
              <a:buFont typeface="+mj-lt"/>
              <a:buAutoNum type="arabicPeriod"/>
            </a:pPr>
            <a:r>
              <a:rPr lang="en-US" sz="2800" dirty="0" smtClean="0"/>
              <a:t>Simply drag your file onto Google Drive webpage.</a:t>
            </a:r>
          </a:p>
          <a:p>
            <a:pPr marL="514350" indent="-514350" algn="l">
              <a:buFont typeface="+mj-lt"/>
              <a:buAutoNum type="arabicPeriod"/>
            </a:pPr>
            <a:r>
              <a:rPr lang="en-US" sz="2800" dirty="0" smtClean="0"/>
              <a:t>It should be uploading.</a:t>
            </a:r>
          </a:p>
          <a:p>
            <a:pPr marL="514350" indent="-514350" algn="l">
              <a:buFont typeface="+mj-lt"/>
              <a:buAutoNum type="arabicPeriod"/>
            </a:pPr>
            <a:r>
              <a:rPr lang="en-US" sz="2800" dirty="0" smtClean="0"/>
              <a:t>Done! You did it!</a:t>
            </a:r>
          </a:p>
          <a:p>
            <a:pPr marL="514350" indent="-514350" algn="l">
              <a:buFont typeface="+mj-lt"/>
              <a:buAutoNum type="arabicPeriod"/>
            </a:pPr>
            <a:r>
              <a:rPr lang="en-US" sz="2800" dirty="0" smtClean="0"/>
              <a:t>Congrats! Now just use it often. Get your students to use it! </a:t>
            </a:r>
          </a:p>
          <a:p>
            <a:pPr algn="l"/>
            <a:r>
              <a:rPr lang="en-US" sz="2800" dirty="0" smtClean="0"/>
              <a:t>This Power Point file is in your </a:t>
            </a:r>
            <a:r>
              <a:rPr lang="en-US" sz="2800" dirty="0" err="1" smtClean="0"/>
              <a:t>GDrive</a:t>
            </a:r>
            <a:r>
              <a:rPr lang="en-US" sz="2800" dirty="0" smtClean="0"/>
              <a:t> now </a:t>
            </a:r>
            <a:r>
              <a:rPr lang="en-US" sz="2800" smtClean="0"/>
              <a:t>btw</a:t>
            </a:r>
            <a:r>
              <a:rPr lang="en-US" sz="2800" smtClean="0">
                <a:sym typeface="Wingdings"/>
              </a:rPr>
              <a:t>!</a:t>
            </a:r>
            <a:endParaRPr lang="en-US" sz="2800" dirty="0"/>
          </a:p>
          <a:p>
            <a:pPr marL="514350" indent="-514350" algn="l">
              <a:buFont typeface="+mj-lt"/>
              <a:buAutoNum type="arabicPeriod"/>
            </a:pPr>
            <a:endParaRPr lang="en-US" sz="2800" dirty="0"/>
          </a:p>
          <a:p>
            <a:pPr marL="514350" indent="-514350" algn="l">
              <a:buFont typeface="+mj-lt"/>
              <a:buAutoNum type="arabicPeriod"/>
            </a:pPr>
            <a:endParaRPr lang="en-US" sz="2800" dirty="0" smtClean="0"/>
          </a:p>
          <a:p>
            <a:pPr marL="514350" indent="-514350" algn="l">
              <a:buFont typeface="+mj-lt"/>
              <a:buAutoNum type="arabicPeriod"/>
            </a:pPr>
            <a:endParaRPr lang="en-US" sz="2800" dirty="0"/>
          </a:p>
        </p:txBody>
      </p:sp>
      <p:sp>
        <p:nvSpPr>
          <p:cNvPr id="5" name="Title 1"/>
          <p:cNvSpPr txBox="1">
            <a:spLocks/>
          </p:cNvSpPr>
          <p:nvPr/>
        </p:nvSpPr>
        <p:spPr>
          <a:xfrm>
            <a:off x="1274626" y="164282"/>
            <a:ext cx="6480048" cy="935201"/>
          </a:xfrm>
          <a:prstGeom prst="rect">
            <a:avLst/>
          </a:prstGeom>
        </p:spPr>
        <p:txBody>
          <a:bodyPr vert="horz" lIns="45720" rIns="45720" anchor="t">
            <a:normAutofit fontScale="90000" lnSpcReduction="10000"/>
          </a:bodyPr>
          <a:lstStyle>
            <a:lvl1pPr algn="r" rtl="0" eaLnBrk="1" latinLnBrk="0" hangingPunct="1">
              <a:spcBef>
                <a:spcPct val="0"/>
              </a:spcBef>
              <a:buNone/>
              <a:defRPr kumimoji="0"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algn="ctr"/>
            <a:r>
              <a:rPr lang="en-US" sz="3200" u="sng" dirty="0" smtClean="0"/>
              <a:t>Download file on website to drag into Google Drive</a:t>
            </a:r>
            <a:endParaRPr lang="en-US" sz="3200" u="sng" dirty="0"/>
          </a:p>
        </p:txBody>
      </p:sp>
    </p:spTree>
    <p:extLst>
      <p:ext uri="{BB962C8B-B14F-4D97-AF65-F5344CB8AC3E}">
        <p14:creationId xmlns:p14="http://schemas.microsoft.com/office/powerpoint/2010/main" val="23484616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938" y="503807"/>
            <a:ext cx="8120516" cy="974176"/>
          </a:xfrm>
        </p:spPr>
        <p:txBody>
          <a:bodyPr>
            <a:noAutofit/>
          </a:bodyPr>
          <a:lstStyle/>
          <a:p>
            <a:pPr algn="ctr"/>
            <a:r>
              <a:rPr lang="en-US" sz="3600" dirty="0" smtClean="0"/>
              <a:t>organizational methods</a:t>
            </a:r>
            <a:br>
              <a:rPr lang="en-US" sz="3600" dirty="0" smtClean="0"/>
            </a:br>
            <a:endParaRPr lang="en-US" sz="4800" dirty="0"/>
          </a:p>
        </p:txBody>
      </p:sp>
      <p:sp>
        <p:nvSpPr>
          <p:cNvPr id="3" name="Subtitle 2"/>
          <p:cNvSpPr>
            <a:spLocks noGrp="1"/>
          </p:cNvSpPr>
          <p:nvPr>
            <p:ph type="subTitle" idx="1"/>
          </p:nvPr>
        </p:nvSpPr>
        <p:spPr>
          <a:xfrm>
            <a:off x="117733" y="1513843"/>
            <a:ext cx="8875889" cy="4391610"/>
          </a:xfrm>
        </p:spPr>
        <p:txBody>
          <a:bodyPr>
            <a:normAutofit fontScale="92500" lnSpcReduction="20000"/>
          </a:bodyPr>
          <a:lstStyle/>
          <a:p>
            <a:pPr algn="l"/>
            <a:r>
              <a:rPr lang="en-US" b="1" u="sng" dirty="0" smtClean="0"/>
              <a:t>Website</a:t>
            </a:r>
            <a:r>
              <a:rPr lang="en-US" dirty="0" smtClean="0"/>
              <a:t> </a:t>
            </a:r>
            <a:endParaRPr lang="en-US" dirty="0"/>
          </a:p>
          <a:p>
            <a:pPr algn="l"/>
            <a:r>
              <a:rPr lang="en-US" dirty="0" smtClean="0"/>
              <a:t>Include webpages for each lesson containing lesson summaries, instructions, examples, criteria, worksheets, links, etc. Keep everything you do online and accessible through a server (a cloud!).</a:t>
            </a:r>
          </a:p>
          <a:p>
            <a:pPr algn="l"/>
            <a:endParaRPr lang="en-US" dirty="0" smtClean="0"/>
          </a:p>
          <a:p>
            <a:pPr algn="l"/>
            <a:r>
              <a:rPr lang="en-US" b="1" u="sng" dirty="0"/>
              <a:t>Bookmarks</a:t>
            </a:r>
            <a:r>
              <a:rPr lang="en-US" dirty="0"/>
              <a:t> </a:t>
            </a:r>
          </a:p>
          <a:p>
            <a:pPr algn="l"/>
            <a:r>
              <a:rPr lang="en-US" dirty="0"/>
              <a:t>Online bookmarking is the way to go b/c it’s accessible anywhere at anytime especially if you use multiple computers or devices. </a:t>
            </a:r>
          </a:p>
          <a:p>
            <a:pPr algn="l"/>
            <a:r>
              <a:rPr lang="en-US" dirty="0" smtClean="0"/>
              <a:t>.</a:t>
            </a:r>
          </a:p>
          <a:p>
            <a:pPr algn="l"/>
            <a:r>
              <a:rPr lang="en-US" b="1" u="sng" dirty="0"/>
              <a:t>Google Calendar</a:t>
            </a:r>
          </a:p>
          <a:p>
            <a:pPr algn="l"/>
            <a:r>
              <a:rPr lang="en-US" dirty="0"/>
              <a:t>It’s accessible on multiple platforms &amp; synced to your website.</a:t>
            </a:r>
            <a:br>
              <a:rPr lang="en-US" dirty="0"/>
            </a:br>
            <a:r>
              <a:rPr lang="en-US" dirty="0"/>
              <a:t>Students use it to plan projects</a:t>
            </a:r>
            <a:endParaRPr lang="en-US" dirty="0" smtClean="0"/>
          </a:p>
          <a:p>
            <a:pPr algn="l"/>
            <a:endParaRPr lang="en-US" dirty="0" smtClean="0"/>
          </a:p>
          <a:p>
            <a:pPr algn="l"/>
            <a:r>
              <a:rPr lang="en-US" b="1" u="sng" dirty="0" smtClean="0"/>
              <a:t>Google Drive</a:t>
            </a:r>
          </a:p>
          <a:p>
            <a:pPr algn="l"/>
            <a:r>
              <a:rPr lang="en-US" dirty="0" smtClean="0"/>
              <a:t>It’s very convenient, easy, fast, accessible anywhere, &amp; 15 free gigs!</a:t>
            </a:r>
          </a:p>
          <a:p>
            <a:pPr algn="l"/>
            <a:endParaRPr lang="en-US" dirty="0"/>
          </a:p>
        </p:txBody>
      </p:sp>
    </p:spTree>
    <p:extLst>
      <p:ext uri="{BB962C8B-B14F-4D97-AF65-F5344CB8AC3E}">
        <p14:creationId xmlns:p14="http://schemas.microsoft.com/office/powerpoint/2010/main" val="2808680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3534" y="147288"/>
            <a:ext cx="6480048" cy="935201"/>
          </a:xfrm>
        </p:spPr>
        <p:txBody>
          <a:bodyPr>
            <a:normAutofit/>
          </a:bodyPr>
          <a:lstStyle/>
          <a:p>
            <a:pPr algn="ctr"/>
            <a:r>
              <a:rPr lang="en-US" dirty="0" smtClean="0"/>
              <a:t>Bookmarking System</a:t>
            </a:r>
            <a:endParaRPr lang="en-US" dirty="0"/>
          </a:p>
        </p:txBody>
      </p:sp>
      <p:sp>
        <p:nvSpPr>
          <p:cNvPr id="3" name="Subtitle 2"/>
          <p:cNvSpPr>
            <a:spLocks noGrp="1"/>
          </p:cNvSpPr>
          <p:nvPr>
            <p:ph type="subTitle" idx="1"/>
          </p:nvPr>
        </p:nvSpPr>
        <p:spPr>
          <a:xfrm>
            <a:off x="429064" y="2834300"/>
            <a:ext cx="8504576" cy="512067"/>
          </a:xfrm>
        </p:spPr>
        <p:txBody>
          <a:bodyPr>
            <a:noAutofit/>
          </a:bodyPr>
          <a:lstStyle/>
          <a:p>
            <a:pPr marL="514350" indent="-514350" algn="l">
              <a:buFont typeface="+mj-lt"/>
              <a:buAutoNum type="arabicPeriod"/>
            </a:pPr>
            <a:endParaRPr lang="en-US" sz="3200" dirty="0"/>
          </a:p>
        </p:txBody>
      </p:sp>
      <p:pic>
        <p:nvPicPr>
          <p:cNvPr id="4" name="Picture 3" descr="Screen Shot 2015-02-11 at 2.26.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77437"/>
          </a:xfrm>
          <a:prstGeom prst="rect">
            <a:avLst/>
          </a:prstGeom>
        </p:spPr>
      </p:pic>
      <p:sp>
        <p:nvSpPr>
          <p:cNvPr id="5" name="Title 1">
            <a:hlinkClick r:id="rId3"/>
          </p:cNvPr>
          <p:cNvSpPr txBox="1">
            <a:spLocks/>
          </p:cNvSpPr>
          <p:nvPr/>
        </p:nvSpPr>
        <p:spPr>
          <a:xfrm>
            <a:off x="1444204" y="732954"/>
            <a:ext cx="6150259" cy="328435"/>
          </a:xfrm>
          <a:prstGeom prst="rect">
            <a:avLst/>
          </a:prstGeom>
        </p:spPr>
        <p:txBody>
          <a:bodyPr vert="horz" lIns="45720" rIns="45720" anchor="t">
            <a:normAutofit fontScale="40000" lnSpcReduction="20000"/>
          </a:bodyPr>
          <a:lstStyle>
            <a:lvl1pPr algn="r" rtl="0" eaLnBrk="1" latinLnBrk="0" hangingPunct="1">
              <a:spcBef>
                <a:spcPct val="0"/>
              </a:spcBef>
              <a:buNone/>
              <a:defRPr kumimoji="0"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algn="ctr"/>
            <a:r>
              <a:rPr lang="en-US" dirty="0" smtClean="0"/>
              <a:t>Website!</a:t>
            </a:r>
            <a:endParaRPr lang="en-US" dirty="0"/>
          </a:p>
        </p:txBody>
      </p:sp>
    </p:spTree>
    <p:extLst>
      <p:ext uri="{BB962C8B-B14F-4D97-AF65-F5344CB8AC3E}">
        <p14:creationId xmlns:p14="http://schemas.microsoft.com/office/powerpoint/2010/main" val="2770688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2-11 at 11.54.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846" y="941436"/>
            <a:ext cx="7886700" cy="5588000"/>
          </a:xfrm>
          <a:prstGeom prst="rect">
            <a:avLst/>
          </a:prstGeom>
        </p:spPr>
      </p:pic>
      <p:sp>
        <p:nvSpPr>
          <p:cNvPr id="6" name="Title 1"/>
          <p:cNvSpPr txBox="1">
            <a:spLocks/>
          </p:cNvSpPr>
          <p:nvPr/>
        </p:nvSpPr>
        <p:spPr>
          <a:xfrm>
            <a:off x="1274625" y="19929"/>
            <a:ext cx="6480048" cy="772894"/>
          </a:xfrm>
          <a:prstGeom prst="rect">
            <a:avLst/>
          </a:prstGeom>
        </p:spPr>
        <p:txBody>
          <a:bodyPr vert="horz" lIns="45720" rIns="45720" anchor="t">
            <a:normAutofit/>
          </a:bodyPr>
          <a:lstStyle>
            <a:lvl1pPr algn="r" rtl="0" eaLnBrk="1" latinLnBrk="0" hangingPunct="1">
              <a:spcBef>
                <a:spcPct val="0"/>
              </a:spcBef>
              <a:buNone/>
              <a:defRPr kumimoji="0" lang="en-US" sz="4600" b="1" kern="1200"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algn="ctr"/>
            <a:r>
              <a:rPr lang="en-US" sz="4000" dirty="0" smtClean="0">
                <a:hlinkClick r:id="rId3"/>
              </a:rPr>
              <a:t>Bookmarking site</a:t>
            </a:r>
            <a:endParaRPr lang="en-US" sz="4000" dirty="0">
              <a:hlinkClick r:id="rId4"/>
            </a:endParaRPr>
          </a:p>
        </p:txBody>
      </p:sp>
    </p:spTree>
    <p:extLst>
      <p:ext uri="{BB962C8B-B14F-4D97-AF65-F5344CB8AC3E}">
        <p14:creationId xmlns:p14="http://schemas.microsoft.com/office/powerpoint/2010/main" val="24805050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2-11 at 9.47.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
            <a:ext cx="9144000" cy="6751599"/>
          </a:xfrm>
          <a:prstGeom prst="rect">
            <a:avLst/>
          </a:prstGeom>
        </p:spPr>
      </p:pic>
      <p:pic>
        <p:nvPicPr>
          <p:cNvPr id="7" name="Picture 6" descr="Screen Shot 2015-02-11 at 9.50.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958" y="1788151"/>
            <a:ext cx="7466883" cy="5266990"/>
          </a:xfrm>
          <a:prstGeom prst="rect">
            <a:avLst/>
          </a:prstGeom>
        </p:spPr>
      </p:pic>
      <p:sp>
        <p:nvSpPr>
          <p:cNvPr id="8" name="Title 1"/>
          <p:cNvSpPr>
            <a:spLocks noGrp="1"/>
          </p:cNvSpPr>
          <p:nvPr>
            <p:ph type="ctrTitle"/>
          </p:nvPr>
        </p:nvSpPr>
        <p:spPr>
          <a:xfrm>
            <a:off x="1274625" y="1466878"/>
            <a:ext cx="6480048" cy="772894"/>
          </a:xfrm>
        </p:spPr>
        <p:txBody>
          <a:bodyPr>
            <a:normAutofit/>
          </a:bodyPr>
          <a:lstStyle/>
          <a:p>
            <a:pPr algn="ctr"/>
            <a:r>
              <a:rPr lang="en-US" sz="4000" dirty="0" smtClean="0">
                <a:hlinkClick r:id="rId4"/>
              </a:rPr>
              <a:t>Google Calendar</a:t>
            </a:r>
            <a:endParaRPr lang="en-US" sz="4000" dirty="0">
              <a:hlinkClick r:id="rId5"/>
            </a:endParaRPr>
          </a:p>
        </p:txBody>
      </p:sp>
    </p:spTree>
    <p:extLst>
      <p:ext uri="{BB962C8B-B14F-4D97-AF65-F5344CB8AC3E}">
        <p14:creationId xmlns:p14="http://schemas.microsoft.com/office/powerpoint/2010/main" val="32834799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626" y="324207"/>
            <a:ext cx="6480048" cy="935201"/>
          </a:xfrm>
        </p:spPr>
        <p:txBody>
          <a:bodyPr>
            <a:normAutofit fontScale="90000"/>
          </a:bodyPr>
          <a:lstStyle/>
          <a:p>
            <a:pPr algn="ctr"/>
            <a:r>
              <a:rPr lang="en-US" dirty="0" smtClean="0"/>
              <a:t>Remember Laser discs?</a:t>
            </a:r>
            <a:endParaRPr lang="en-US" dirty="0"/>
          </a:p>
        </p:txBody>
      </p:sp>
      <p:sp>
        <p:nvSpPr>
          <p:cNvPr id="5" name="Subtitle 4"/>
          <p:cNvSpPr>
            <a:spLocks noGrp="1"/>
          </p:cNvSpPr>
          <p:nvPr>
            <p:ph type="subTitle" idx="1"/>
          </p:nvPr>
        </p:nvSpPr>
        <p:spPr/>
        <p:txBody>
          <a:bodyPr/>
          <a:lstStyle/>
          <a:p>
            <a:pPr algn="l"/>
            <a:endParaRPr lang="en-US" dirty="0"/>
          </a:p>
        </p:txBody>
      </p:sp>
      <p:pic>
        <p:nvPicPr>
          <p:cNvPr id="6" name="Picture 5"/>
          <p:cNvPicPr>
            <a:picLocks noChangeAspect="1"/>
          </p:cNvPicPr>
          <p:nvPr/>
        </p:nvPicPr>
        <p:blipFill>
          <a:blip r:embed="rId2"/>
          <a:stretch>
            <a:fillRect/>
          </a:stretch>
        </p:blipFill>
        <p:spPr>
          <a:xfrm>
            <a:off x="1466161" y="1806232"/>
            <a:ext cx="6357829" cy="3311795"/>
          </a:xfrm>
          <a:prstGeom prst="rect">
            <a:avLst/>
          </a:prstGeom>
        </p:spPr>
      </p:pic>
    </p:spTree>
    <p:extLst>
      <p:ext uri="{BB962C8B-B14F-4D97-AF65-F5344CB8AC3E}">
        <p14:creationId xmlns:p14="http://schemas.microsoft.com/office/powerpoint/2010/main" val="734187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34454" y="859013"/>
            <a:ext cx="5984192" cy="5881606"/>
          </a:xfrm>
          <a:prstGeom prst="rect">
            <a:avLst/>
          </a:prstGeom>
        </p:spPr>
      </p:pic>
      <p:sp>
        <p:nvSpPr>
          <p:cNvPr id="8" name="Title 1"/>
          <p:cNvSpPr>
            <a:spLocks noGrp="1"/>
          </p:cNvSpPr>
          <p:nvPr>
            <p:ph type="ctrTitle"/>
          </p:nvPr>
        </p:nvSpPr>
        <p:spPr>
          <a:xfrm>
            <a:off x="1173534" y="147288"/>
            <a:ext cx="6480048" cy="935201"/>
          </a:xfrm>
        </p:spPr>
        <p:txBody>
          <a:bodyPr>
            <a:normAutofit/>
          </a:bodyPr>
          <a:lstStyle/>
          <a:p>
            <a:pPr algn="ctr"/>
            <a:r>
              <a:rPr lang="en-US" dirty="0" smtClean="0"/>
              <a:t>Commodore 64!</a:t>
            </a:r>
            <a:endParaRPr lang="en-US" dirty="0"/>
          </a:p>
        </p:txBody>
      </p:sp>
      <p:sp>
        <p:nvSpPr>
          <p:cNvPr id="4" name="Right Arrow 3"/>
          <p:cNvSpPr/>
          <p:nvPr/>
        </p:nvSpPr>
        <p:spPr>
          <a:xfrm>
            <a:off x="157088" y="5832025"/>
            <a:ext cx="1258186" cy="3727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6114364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173534" y="147288"/>
            <a:ext cx="6480048" cy="935201"/>
          </a:xfrm>
        </p:spPr>
        <p:txBody>
          <a:bodyPr>
            <a:normAutofit/>
          </a:bodyPr>
          <a:lstStyle/>
          <a:p>
            <a:pPr algn="ctr"/>
            <a:r>
              <a:rPr lang="en-US" dirty="0" smtClean="0"/>
              <a:t>Commodore 64!</a:t>
            </a:r>
            <a:endParaRPr lang="en-US" dirty="0"/>
          </a:p>
        </p:txBody>
      </p:sp>
      <p:sp>
        <p:nvSpPr>
          <p:cNvPr id="4" name="Right Arrow 3"/>
          <p:cNvSpPr/>
          <p:nvPr/>
        </p:nvSpPr>
        <p:spPr>
          <a:xfrm>
            <a:off x="404364" y="4732597"/>
            <a:ext cx="1465820" cy="5813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 name="Picture 1"/>
          <p:cNvPicPr>
            <a:picLocks noChangeAspect="1"/>
          </p:cNvPicPr>
          <p:nvPr/>
        </p:nvPicPr>
        <p:blipFill>
          <a:blip r:embed="rId2"/>
          <a:stretch>
            <a:fillRect/>
          </a:stretch>
        </p:blipFill>
        <p:spPr>
          <a:xfrm>
            <a:off x="0" y="139700"/>
            <a:ext cx="9144000" cy="6567126"/>
          </a:xfrm>
          <a:prstGeom prst="rect">
            <a:avLst/>
          </a:prstGeom>
        </p:spPr>
      </p:pic>
    </p:spTree>
    <p:extLst>
      <p:ext uri="{BB962C8B-B14F-4D97-AF65-F5344CB8AC3E}">
        <p14:creationId xmlns:p14="http://schemas.microsoft.com/office/powerpoint/2010/main" val="36463894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1613</TotalTime>
  <Words>444</Words>
  <Application>Microsoft Macintosh PowerPoint</Application>
  <PresentationFormat>On-screen Show (4:3)</PresentationFormat>
  <Paragraphs>70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Technic</vt:lpstr>
      <vt:lpstr>organizational methods for  tech Teachers</vt:lpstr>
      <vt:lpstr>1. Login to mac 2. Hold CMD + press Spacebar 3. Type “G” &amp; press Enter (should open google Chrome) 4. Go to Google.com &amp; login (top right) 5. click on the grid icon and find “Drive”. Explore it!        or If that didn’t open google chrome go to the cloud icon instead on your desktop. Open it &amp; Login.  search for “drive” in the cloud.  Open google drive. </vt:lpstr>
      <vt:lpstr>organizational methods </vt:lpstr>
      <vt:lpstr>Bookmarking System</vt:lpstr>
      <vt:lpstr>PowerPoint Presentation</vt:lpstr>
      <vt:lpstr>Google Calendar</vt:lpstr>
      <vt:lpstr>Remember Laser discs?</vt:lpstr>
      <vt:lpstr>Commodore 64!</vt:lpstr>
      <vt:lpstr>Commodore 64!</vt:lpstr>
      <vt:lpstr>PowerPoint Presentation</vt:lpstr>
      <vt:lpstr>Google Calendar</vt:lpstr>
      <vt:lpstr>Now in 2015 we have Google Cloud!</vt:lpstr>
      <vt:lpstr>A digital cloud? No, not really.</vt:lpstr>
      <vt:lpstr>clouds &amp; servers are the same! thing?</vt:lpstr>
      <vt:lpstr>Why did I say use it?</vt:lpstr>
      <vt:lpstr>Why use it?</vt:lpstr>
      <vt:lpstr>Use on any device!</vt:lpstr>
      <vt:lpstr>1. Login to mac 2. Hold CMD + press Spacebar 3. Type “G” &amp; press Enter (should open google Chrome) 4. Go to Google.com &amp; login (top right) 5. click on the grid icon and find “Drive”        or If that didn’t open google chrome go to the cloud icon instead on your desktop. Open it &amp; Login.  search for “drive” in the cloud.  Open google drive. </vt:lpstr>
      <vt:lpstr>PowerPoint Presentation</vt:lpstr>
      <vt:lpstr>PowerPoint Presentation</vt:lpstr>
    </vt:vector>
  </TitlesOfParts>
  <Company>AISD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methods for Teacher success by ANourse</dc:title>
  <dc:creator>Austin ISD</dc:creator>
  <cp:lastModifiedBy>Austin ISD</cp:lastModifiedBy>
  <cp:revision>39</cp:revision>
  <dcterms:created xsi:type="dcterms:W3CDTF">2015-02-11T01:48:46Z</dcterms:created>
  <dcterms:modified xsi:type="dcterms:W3CDTF">2015-02-12T07:08:48Z</dcterms:modified>
</cp:coreProperties>
</file>